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4" d="100"/>
          <a:sy n="154" d="100"/>
        </p:scale>
        <p:origin x="348" y="-565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0693002" cy="15122525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ΤΟΥΡΙΣΤΙΚΕΣ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ΕΠΙΧΕΙΡΗΣΕΙΣ ΜΙΧ.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ΤΣΙΛΙΚΙΔΗΣ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ΕΤΑΙΡΕΙΑ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ΠΕΡΙΟΡΙΣΜΕΝΗΣ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ΕΥΘΥΝΗΣ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Πελοποννήσου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στην ενίσχυση πολύ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μικρών, μικρών και μεσαίων τουριστικών επιχειρήσεων ώστε να βελτιώσουν τη θέση τους στην εσωτερική και διεθνή τουριστική αγορά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αφορά όλες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143.068,45€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71.534,23€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ύδατος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655464" y="7921302"/>
            <a:ext cx="906861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Άλλο…………………………………………………………..</a:t>
            </a:r>
          </a:p>
          <a:p>
            <a:pPr>
              <a:lnSpc>
                <a:spcPct val="150000"/>
              </a:lnSpc>
            </a:pPr>
            <a:endParaRPr lang="el-GR" sz="6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240</Words>
  <Application>Microsoft Office PowerPoint</Application>
  <PresentationFormat>Προσαρμογή</PresentationFormat>
  <Paragraphs>34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Λογαριασμός Microsoft</cp:lastModifiedBy>
  <cp:revision>40</cp:revision>
  <dcterms:created xsi:type="dcterms:W3CDTF">2018-02-13T12:16:57Z</dcterms:created>
  <dcterms:modified xsi:type="dcterms:W3CDTF">2023-03-17T10:35:25Z</dcterms:modified>
</cp:coreProperties>
</file>